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316" r:id="rId3"/>
    <p:sldId id="317" r:id="rId4"/>
    <p:sldId id="256" r:id="rId5"/>
    <p:sldId id="259" r:id="rId6"/>
    <p:sldId id="257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A439"/>
    <a:srgbClr val="1278BF"/>
    <a:srgbClr val="1BC9CF"/>
    <a:srgbClr val="538764"/>
    <a:srgbClr val="8BB79A"/>
    <a:srgbClr val="B8EEDD"/>
    <a:srgbClr val="E5F4CD"/>
    <a:srgbClr val="9CABC0"/>
    <a:srgbClr val="85ABE3"/>
    <a:srgbClr val="2D6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9966CA-E445-450A-91CE-6FFEE95AE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028C64A-5BB1-4AC0-8F21-A6EB6D755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D74DFF2-C4BA-4B70-A481-254FFCAE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9FC-2618-47DF-B118-D0CDE88F43E7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B48B5F-049F-40D8-8507-E367F75CE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600FC5-B616-4691-9CFB-31C81F0AB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B84-A66D-4EE9-8788-EB236F09F6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90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A9B0C1-06FB-434F-B79F-590E6A4A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6645BF7-45CA-4695-AD26-BA43F66DD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96A075-9029-49C2-8397-C5113A017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9FC-2618-47DF-B118-D0CDE88F43E7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FDC5035-B2E4-4770-9644-55C41A63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6C1569-3CD4-4AAC-9804-799005D2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B84-A66D-4EE9-8788-EB236F09F6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994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F7A9A2A-2D72-412E-8104-A2B027FB28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2D5F48C-3D0F-4515-B85A-C6E1CB12F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8ABD7E-400B-4D6C-A132-CE50EFD8A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9FC-2618-47DF-B118-D0CDE88F43E7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3C08B8D-41A0-45EC-AA5E-19C57FE4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3EDCF59-76F1-4E95-9D93-298D7874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B84-A66D-4EE9-8788-EB236F09F6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10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1D4D58-9193-47ED-AE24-FE2D34FA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486542-E1DC-494B-8FC7-5D56D2097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07B52B-8B1E-4690-92CC-F69EDC93D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9FC-2618-47DF-B118-D0CDE88F43E7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23DAB18-3200-4991-9A18-AA244E94A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B41D89-A4A6-4A24-9A6F-038DA0D90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B84-A66D-4EE9-8788-EB236F09F6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51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6A7FD5-B96A-49AE-A81D-F8355F195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5929A9-011C-4E19-ABF8-A936455EF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1403F7-39E6-4183-A54E-7AAAFD4A4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9FC-2618-47DF-B118-D0CDE88F43E7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6ACAFA-CDE7-4659-AC01-6A1423C7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BF7E8C-8805-4ABB-8D27-207E2BA17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B84-A66D-4EE9-8788-EB236F09F6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24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F156B1-766B-47DB-9CBC-E3DA99C33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6C70651-0D7F-46DA-9585-A719F04F8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1C41003-7371-4FF1-9A54-4D26B8B45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74B2E7-327B-4A22-BE5A-F81639039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9FC-2618-47DF-B118-D0CDE88F43E7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097419C-E20F-4887-9C06-A1774CCFA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E4C33D8-A811-4C87-9D47-3D45CE4B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B84-A66D-4EE9-8788-EB236F09F6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88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410018-44FA-4AFB-AD7D-41E85CEFF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526C95-F674-45AC-9FDE-05C68F674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4E6573A-5884-4747-A034-83F58311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B7B6634-32B5-43B8-B156-F66D562E2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5557CFA-6879-4CDB-9C91-BA55C3768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E9A58F3-F7EC-44C2-B14B-47ED97F4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9FC-2618-47DF-B118-D0CDE88F43E7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6A7744C-63FA-4E45-915B-2CD1DDEF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AF2723E-5FF4-43DF-9224-94437865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B84-A66D-4EE9-8788-EB236F09F6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435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7146C2-FAA0-40DF-959C-DB46780BE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717D3A7-031E-49DE-AF3D-0229B6600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9FC-2618-47DF-B118-D0CDE88F43E7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1BBF3E8-DE52-4F92-B588-991619DC2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0AC6667-0373-4D33-B676-587C77EDC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B84-A66D-4EE9-8788-EB236F09F6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066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188D968-E090-4C27-860B-3E46D0B7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9FC-2618-47DF-B118-D0CDE88F43E7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125704-630C-406F-8B69-E2A7BA38A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7252C2-09A4-4684-AE8F-C7B4D826C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B84-A66D-4EE9-8788-EB236F09F6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809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3D7314-CBE5-49E4-B41C-5B524D2D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980411-DFF9-4A38-BF6A-F36CCB630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B067C55-3EA9-4B69-8C68-1894BC892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ACFC605-11BF-4B76-8185-87887D38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9FC-2618-47DF-B118-D0CDE88F43E7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67C901C-5912-4443-A17D-C4ACB3A5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20BC8D-A834-4AA5-83FB-82029CFD8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B84-A66D-4EE9-8788-EB236F09F6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86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C7E1CB-588E-423C-9190-E3403168E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1DFD6AB-231E-4C8B-86F6-D50215C46A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D85DB61-D910-4923-A17F-8E835A473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B193E7C-52EC-459C-A934-A325D6A37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9FC-2618-47DF-B118-D0CDE88F43E7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5F9C7F4-97D9-4DD8-9C4F-B287C6DFD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837420B-1424-4282-B9CA-82E7244C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AB84-A66D-4EE9-8788-EB236F09F6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397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451AF19-6769-4657-BA8F-08E629833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04EA02B-B562-48A2-BDF0-932E0F8ED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377630-2B32-44DA-9652-0E7759B73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6A9FC-2618-47DF-B118-D0CDE88F43E7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C5AA7-C08F-4327-81E9-5A041FA71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570BEA6-1628-44F4-84FF-D8CC8310B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8AB84-A66D-4EE9-8788-EB236F09F6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424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id="{EEA46854-8823-4AC2-AE4F-FB0F61AE762C}"/>
              </a:ext>
            </a:extLst>
          </p:cNvPr>
          <p:cNvSpPr/>
          <p:nvPr/>
        </p:nvSpPr>
        <p:spPr>
          <a:xfrm>
            <a:off x="0" y="1080000"/>
            <a:ext cx="12192000" cy="127477"/>
          </a:xfrm>
          <a:prstGeom prst="rect">
            <a:avLst/>
          </a:prstGeom>
          <a:solidFill>
            <a:schemeClr val="accent6">
              <a:lumMod val="75000"/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9FFB48A-2E8C-463B-90C9-F23F9A78A199}"/>
              </a:ext>
            </a:extLst>
          </p:cNvPr>
          <p:cNvSpPr/>
          <p:nvPr/>
        </p:nvSpPr>
        <p:spPr>
          <a:xfrm>
            <a:off x="192597" y="1355469"/>
            <a:ext cx="3753614" cy="442253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74E459E6-D74A-4995-9085-5F7DAD6FBCF4}"/>
              </a:ext>
            </a:extLst>
          </p:cNvPr>
          <p:cNvSpPr/>
          <p:nvPr/>
        </p:nvSpPr>
        <p:spPr>
          <a:xfrm>
            <a:off x="4219193" y="1355469"/>
            <a:ext cx="3753614" cy="442253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71FD8E7-78D5-4C81-8EFE-E04BACEA606D}"/>
              </a:ext>
            </a:extLst>
          </p:cNvPr>
          <p:cNvSpPr/>
          <p:nvPr/>
        </p:nvSpPr>
        <p:spPr>
          <a:xfrm>
            <a:off x="8245789" y="1355469"/>
            <a:ext cx="3753614" cy="442253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399E0F-D91F-485E-9229-D9C3769F2362}"/>
              </a:ext>
            </a:extLst>
          </p:cNvPr>
          <p:cNvSpPr txBox="1"/>
          <p:nvPr/>
        </p:nvSpPr>
        <p:spPr>
          <a:xfrm>
            <a:off x="192598" y="146362"/>
            <a:ext cx="375361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ko-KR" alt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54B73FAC-65E8-499C-ABEF-52D4F2971A2B}"/>
              </a:ext>
            </a:extLst>
          </p:cNvPr>
          <p:cNvSpPr/>
          <p:nvPr/>
        </p:nvSpPr>
        <p:spPr>
          <a:xfrm>
            <a:off x="0" y="5925992"/>
            <a:ext cx="12192000" cy="932008"/>
          </a:xfrm>
          <a:prstGeom prst="rect">
            <a:avLst/>
          </a:prstGeom>
          <a:solidFill>
            <a:schemeClr val="accent6">
              <a:lumMod val="75000"/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그래픽 6">
            <a:extLst>
              <a:ext uri="{FF2B5EF4-FFF2-40B4-BE49-F238E27FC236}">
                <a16:creationId xmlns:a16="http://schemas.microsoft.com/office/drawing/2014/main" id="{2CBB9C97-F291-4E43-AD38-1774505E65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6790"/>
          <a:stretch/>
        </p:blipFill>
        <p:spPr>
          <a:xfrm>
            <a:off x="10122596" y="270363"/>
            <a:ext cx="1699815" cy="6667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5B2588-2306-4F39-B42A-BBF6E0AF906F}"/>
              </a:ext>
            </a:extLst>
          </p:cNvPr>
          <p:cNvSpPr txBox="1"/>
          <p:nvPr/>
        </p:nvSpPr>
        <p:spPr>
          <a:xfrm>
            <a:off x="4900243" y="6067381"/>
            <a:ext cx="239151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ko-KR" altLang="en-US" sz="32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화살표: 오각형 6">
            <a:extLst>
              <a:ext uri="{FF2B5EF4-FFF2-40B4-BE49-F238E27FC236}">
                <a16:creationId xmlns:a16="http://schemas.microsoft.com/office/drawing/2014/main" id="{E33DF2D3-D4BE-4227-988B-A62F222C0B8B}"/>
              </a:ext>
            </a:extLst>
          </p:cNvPr>
          <p:cNvSpPr/>
          <p:nvPr/>
        </p:nvSpPr>
        <p:spPr>
          <a:xfrm>
            <a:off x="0" y="2463275"/>
            <a:ext cx="6096000" cy="3273847"/>
          </a:xfrm>
          <a:prstGeom prst="homePlate">
            <a:avLst>
              <a:gd name="adj" fmla="val 2364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57A79D5-3C00-4738-9350-78DACC54219D}"/>
              </a:ext>
            </a:extLst>
          </p:cNvPr>
          <p:cNvSpPr/>
          <p:nvPr/>
        </p:nvSpPr>
        <p:spPr>
          <a:xfrm>
            <a:off x="0" y="5861538"/>
            <a:ext cx="12192000" cy="996462"/>
          </a:xfrm>
          <a:prstGeom prst="rect">
            <a:avLst/>
          </a:prstGeom>
          <a:solidFill>
            <a:schemeClr val="accent6">
              <a:lumMod val="75000"/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BCF79A3-6364-4AA8-B5E3-AD4A91A5FD09}"/>
              </a:ext>
            </a:extLst>
          </p:cNvPr>
          <p:cNvSpPr/>
          <p:nvPr/>
        </p:nvSpPr>
        <p:spPr>
          <a:xfrm>
            <a:off x="-1" y="1331893"/>
            <a:ext cx="12192001" cy="9964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EFF699-0F1C-4F5B-8818-7B947822CE27}"/>
              </a:ext>
            </a:extLst>
          </p:cNvPr>
          <p:cNvSpPr txBox="1"/>
          <p:nvPr/>
        </p:nvSpPr>
        <p:spPr>
          <a:xfrm>
            <a:off x="4482877" y="1537649"/>
            <a:ext cx="322624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Subject, Patient</a:t>
            </a:r>
            <a:endParaRPr lang="ko-KR" altLang="en-US" sz="3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8295A0-3A0D-45DA-9483-4F8AF4AC642D}"/>
              </a:ext>
            </a:extLst>
          </p:cNvPr>
          <p:cNvSpPr txBox="1"/>
          <p:nvPr/>
        </p:nvSpPr>
        <p:spPr>
          <a:xfrm>
            <a:off x="4900243" y="6067381"/>
            <a:ext cx="239151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ko-KR" altLang="en-US" sz="32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025C0C-7A1A-495B-BA7F-21ACFD64C6AB}"/>
              </a:ext>
            </a:extLst>
          </p:cNvPr>
          <p:cNvSpPr txBox="1"/>
          <p:nvPr/>
        </p:nvSpPr>
        <p:spPr>
          <a:xfrm>
            <a:off x="1935438" y="3561589"/>
            <a:ext cx="1991792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Method,Outcome</a:t>
            </a:r>
            <a:endParaRPr lang="ko-KR" altLang="en-US" sz="3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FA2CABE-FE7B-4B52-8239-52CB54FB4608}"/>
              </a:ext>
            </a:extLst>
          </p:cNvPr>
          <p:cNvSpPr/>
          <p:nvPr/>
        </p:nvSpPr>
        <p:spPr>
          <a:xfrm>
            <a:off x="8574362" y="3807810"/>
            <a:ext cx="1550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 </a:t>
            </a:r>
            <a:endParaRPr lang="ko-KR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CA1D3528-FE98-406C-9A49-38A779CD153E}"/>
              </a:ext>
            </a:extLst>
          </p:cNvPr>
          <p:cNvGrpSpPr/>
          <p:nvPr/>
        </p:nvGrpSpPr>
        <p:grpSpPr>
          <a:xfrm>
            <a:off x="5521950" y="2463275"/>
            <a:ext cx="6670050" cy="3273847"/>
            <a:chOff x="5521950" y="2463275"/>
            <a:chExt cx="6670050" cy="3273847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E640AEB2-DF95-4F73-BD70-C1B21128A4B2}"/>
                </a:ext>
              </a:extLst>
            </p:cNvPr>
            <p:cNvSpPr/>
            <p:nvPr/>
          </p:nvSpPr>
          <p:spPr>
            <a:xfrm>
              <a:off x="6799006" y="2463275"/>
              <a:ext cx="5392994" cy="327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화살표: 갈매기형 수장 9">
              <a:extLst>
                <a:ext uri="{FF2B5EF4-FFF2-40B4-BE49-F238E27FC236}">
                  <a16:creationId xmlns:a16="http://schemas.microsoft.com/office/drawing/2014/main" id="{7AD81657-D6E7-41A8-9877-6D3FD9276830}"/>
                </a:ext>
              </a:extLst>
            </p:cNvPr>
            <p:cNvSpPr/>
            <p:nvPr/>
          </p:nvSpPr>
          <p:spPr>
            <a:xfrm>
              <a:off x="5521950" y="2463275"/>
              <a:ext cx="2635045" cy="3273847"/>
            </a:xfrm>
            <a:prstGeom prst="chevron">
              <a:avLst>
                <a:gd name="adj" fmla="val 297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935F3DFF-313B-44F9-9F1A-A57CE1047025}"/>
              </a:ext>
            </a:extLst>
          </p:cNvPr>
          <p:cNvSpPr txBox="1"/>
          <p:nvPr/>
        </p:nvSpPr>
        <p:spPr>
          <a:xfrm>
            <a:off x="8244099" y="3807809"/>
            <a:ext cx="21804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endParaRPr lang="ko-KR" altLang="en-US" sz="3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4D1B47C7-E80E-4790-9293-3B4C017F2D3B}"/>
              </a:ext>
            </a:extLst>
          </p:cNvPr>
          <p:cNvSpPr/>
          <p:nvPr/>
        </p:nvSpPr>
        <p:spPr>
          <a:xfrm>
            <a:off x="0" y="1080000"/>
            <a:ext cx="12192000" cy="127477"/>
          </a:xfrm>
          <a:prstGeom prst="rect">
            <a:avLst/>
          </a:prstGeom>
          <a:solidFill>
            <a:schemeClr val="accent6">
              <a:lumMod val="75000"/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BFD380-E940-47D3-9436-C44C2F73A08F}"/>
              </a:ext>
            </a:extLst>
          </p:cNvPr>
          <p:cNvSpPr txBox="1"/>
          <p:nvPr/>
        </p:nvSpPr>
        <p:spPr>
          <a:xfrm>
            <a:off x="192598" y="146362"/>
            <a:ext cx="375361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ko-KR" alt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그래픽 18">
            <a:extLst>
              <a:ext uri="{FF2B5EF4-FFF2-40B4-BE49-F238E27FC236}">
                <a16:creationId xmlns:a16="http://schemas.microsoft.com/office/drawing/2014/main" id="{0E24CE5B-AF55-4B5B-84A3-926B7A1178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6790"/>
          <a:stretch/>
        </p:blipFill>
        <p:spPr>
          <a:xfrm>
            <a:off x="10122596" y="270363"/>
            <a:ext cx="169981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95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8A72CD4B-CD39-4D81-9C18-5E7DDB48A940}"/>
              </a:ext>
            </a:extLst>
          </p:cNvPr>
          <p:cNvSpPr/>
          <p:nvPr/>
        </p:nvSpPr>
        <p:spPr>
          <a:xfrm>
            <a:off x="0" y="-10476"/>
            <a:ext cx="12192000" cy="1217953"/>
          </a:xfrm>
          <a:prstGeom prst="rect">
            <a:avLst/>
          </a:prstGeom>
          <a:solidFill>
            <a:schemeClr val="accent6">
              <a:lumMod val="75000"/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951F40-052E-4611-BCF3-11C46741F5A8}"/>
              </a:ext>
            </a:extLst>
          </p:cNvPr>
          <p:cNvSpPr txBox="1"/>
          <p:nvPr/>
        </p:nvSpPr>
        <p:spPr>
          <a:xfrm>
            <a:off x="304800" y="213779"/>
            <a:ext cx="2968869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ko-KR" alt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57A79D5-3C00-4738-9350-78DACC54219D}"/>
              </a:ext>
            </a:extLst>
          </p:cNvPr>
          <p:cNvSpPr/>
          <p:nvPr/>
        </p:nvSpPr>
        <p:spPr>
          <a:xfrm>
            <a:off x="0" y="5861538"/>
            <a:ext cx="12192000" cy="996462"/>
          </a:xfrm>
          <a:prstGeom prst="rect">
            <a:avLst/>
          </a:prstGeom>
          <a:solidFill>
            <a:schemeClr val="accent6">
              <a:lumMod val="75000"/>
              <a:alpha val="7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BCF79A3-6364-4AA8-B5E3-AD4A91A5FD09}"/>
              </a:ext>
            </a:extLst>
          </p:cNvPr>
          <p:cNvSpPr/>
          <p:nvPr/>
        </p:nvSpPr>
        <p:spPr>
          <a:xfrm>
            <a:off x="-1" y="1353913"/>
            <a:ext cx="3960000" cy="43544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EFF699-0F1C-4F5B-8818-7B947822CE27}"/>
              </a:ext>
            </a:extLst>
          </p:cNvPr>
          <p:cNvSpPr txBox="1"/>
          <p:nvPr/>
        </p:nvSpPr>
        <p:spPr>
          <a:xfrm>
            <a:off x="889752" y="2890391"/>
            <a:ext cx="2180493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Subject, Patient</a:t>
            </a:r>
            <a:endParaRPr lang="ko-KR" altLang="en-US" sz="3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8295A0-3A0D-45DA-9483-4F8AF4AC642D}"/>
              </a:ext>
            </a:extLst>
          </p:cNvPr>
          <p:cNvSpPr txBox="1"/>
          <p:nvPr/>
        </p:nvSpPr>
        <p:spPr>
          <a:xfrm>
            <a:off x="4900243" y="6067381"/>
            <a:ext cx="239151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ko-KR" altLang="en-US" sz="32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8254DC0-8CA9-4179-828D-1FCE81DAE3DA}"/>
              </a:ext>
            </a:extLst>
          </p:cNvPr>
          <p:cNvSpPr/>
          <p:nvPr/>
        </p:nvSpPr>
        <p:spPr>
          <a:xfrm>
            <a:off x="4115998" y="1353913"/>
            <a:ext cx="8076001" cy="43544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7832C461-D972-470F-A9B1-826512493733}"/>
              </a:ext>
            </a:extLst>
          </p:cNvPr>
          <p:cNvSpPr/>
          <p:nvPr/>
        </p:nvSpPr>
        <p:spPr>
          <a:xfrm>
            <a:off x="4315423" y="1592826"/>
            <a:ext cx="7677150" cy="1860095"/>
          </a:xfrm>
          <a:prstGeom prst="round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570FC93E-A81D-497A-ABCD-D8482C9E59C3}"/>
              </a:ext>
            </a:extLst>
          </p:cNvPr>
          <p:cNvSpPr/>
          <p:nvPr/>
        </p:nvSpPr>
        <p:spPr>
          <a:xfrm>
            <a:off x="4315423" y="3606060"/>
            <a:ext cx="7677150" cy="1866370"/>
          </a:xfrm>
          <a:prstGeom prst="round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15958B-4D69-4581-8106-054232B21B48}"/>
              </a:ext>
            </a:extLst>
          </p:cNvPr>
          <p:cNvSpPr txBox="1"/>
          <p:nvPr/>
        </p:nvSpPr>
        <p:spPr>
          <a:xfrm>
            <a:off x="7063751" y="2230485"/>
            <a:ext cx="21804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endParaRPr lang="ko-KR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A8B3D61-8794-4053-B34C-C4D146C64671}"/>
              </a:ext>
            </a:extLst>
          </p:cNvPr>
          <p:cNvSpPr txBox="1"/>
          <p:nvPr/>
        </p:nvSpPr>
        <p:spPr>
          <a:xfrm>
            <a:off x="7063751" y="4246857"/>
            <a:ext cx="21804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endParaRPr lang="ko-KR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그래픽 26">
            <a:extLst>
              <a:ext uri="{FF2B5EF4-FFF2-40B4-BE49-F238E27FC236}">
                <a16:creationId xmlns:a16="http://schemas.microsoft.com/office/drawing/2014/main" id="{31ECB2A1-9395-4878-9F55-9883B78CDD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6790"/>
          <a:stretch/>
        </p:blipFill>
        <p:spPr>
          <a:xfrm>
            <a:off x="10122596" y="270363"/>
            <a:ext cx="169981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9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14">
            <a:extLst>
              <a:ext uri="{FF2B5EF4-FFF2-40B4-BE49-F238E27FC236}">
                <a16:creationId xmlns:a16="http://schemas.microsoft.com/office/drawing/2014/main" id="{9DAA8FA8-FB29-4C61-A744-705C71AB5FEF}"/>
              </a:ext>
            </a:extLst>
          </p:cNvPr>
          <p:cNvSpPr/>
          <p:nvPr/>
        </p:nvSpPr>
        <p:spPr>
          <a:xfrm>
            <a:off x="0" y="5914668"/>
            <a:ext cx="12192000" cy="943332"/>
          </a:xfrm>
          <a:prstGeom prst="rect">
            <a:avLst/>
          </a:prstGeom>
          <a:solidFill>
            <a:srgbClr val="D6DCE5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직사각형 2">
            <a:extLst>
              <a:ext uri="{FF2B5EF4-FFF2-40B4-BE49-F238E27FC236}">
                <a16:creationId xmlns:a16="http://schemas.microsoft.com/office/drawing/2014/main" id="{0E14C0CD-505D-4457-A175-2E4502209C9E}"/>
              </a:ext>
            </a:extLst>
          </p:cNvPr>
          <p:cNvSpPr/>
          <p:nvPr/>
        </p:nvSpPr>
        <p:spPr>
          <a:xfrm>
            <a:off x="1" y="0"/>
            <a:ext cx="9722839" cy="1017073"/>
          </a:xfrm>
          <a:custGeom>
            <a:avLst/>
            <a:gdLst>
              <a:gd name="connsiteX0" fmla="*/ 0 w 10214043"/>
              <a:gd name="connsiteY0" fmla="*/ 0 h 1017073"/>
              <a:gd name="connsiteX1" fmla="*/ 10214043 w 10214043"/>
              <a:gd name="connsiteY1" fmla="*/ 0 h 1017073"/>
              <a:gd name="connsiteX2" fmla="*/ 10214043 w 10214043"/>
              <a:gd name="connsiteY2" fmla="*/ 1017073 h 1017073"/>
              <a:gd name="connsiteX3" fmla="*/ 0 w 10214043"/>
              <a:gd name="connsiteY3" fmla="*/ 1017073 h 1017073"/>
              <a:gd name="connsiteX4" fmla="*/ 0 w 10214043"/>
              <a:gd name="connsiteY4" fmla="*/ 0 h 1017073"/>
              <a:gd name="connsiteX0" fmla="*/ 0 w 10214043"/>
              <a:gd name="connsiteY0" fmla="*/ 0 h 1017073"/>
              <a:gd name="connsiteX1" fmla="*/ 9727660 w 10214043"/>
              <a:gd name="connsiteY1" fmla="*/ 0 h 1017073"/>
              <a:gd name="connsiteX2" fmla="*/ 10214043 w 10214043"/>
              <a:gd name="connsiteY2" fmla="*/ 1017073 h 1017073"/>
              <a:gd name="connsiteX3" fmla="*/ 0 w 10214043"/>
              <a:gd name="connsiteY3" fmla="*/ 1017073 h 1017073"/>
              <a:gd name="connsiteX4" fmla="*/ 0 w 10214043"/>
              <a:gd name="connsiteY4" fmla="*/ 0 h 1017073"/>
              <a:gd name="connsiteX0" fmla="*/ 0 w 10243226"/>
              <a:gd name="connsiteY0" fmla="*/ 0 h 1017073"/>
              <a:gd name="connsiteX1" fmla="*/ 10243226 w 10243226"/>
              <a:gd name="connsiteY1" fmla="*/ 0 h 1017073"/>
              <a:gd name="connsiteX2" fmla="*/ 10214043 w 10243226"/>
              <a:gd name="connsiteY2" fmla="*/ 1017073 h 1017073"/>
              <a:gd name="connsiteX3" fmla="*/ 0 w 10243226"/>
              <a:gd name="connsiteY3" fmla="*/ 1017073 h 1017073"/>
              <a:gd name="connsiteX4" fmla="*/ 0 w 10243226"/>
              <a:gd name="connsiteY4" fmla="*/ 0 h 1017073"/>
              <a:gd name="connsiteX0" fmla="*/ 0 w 10243226"/>
              <a:gd name="connsiteY0" fmla="*/ 0 h 1017073"/>
              <a:gd name="connsiteX1" fmla="*/ 10243226 w 10243226"/>
              <a:gd name="connsiteY1" fmla="*/ 0 h 1017073"/>
              <a:gd name="connsiteX2" fmla="*/ 9747115 w 10243226"/>
              <a:gd name="connsiteY2" fmla="*/ 1017073 h 1017073"/>
              <a:gd name="connsiteX3" fmla="*/ 0 w 10243226"/>
              <a:gd name="connsiteY3" fmla="*/ 1017073 h 1017073"/>
              <a:gd name="connsiteX4" fmla="*/ 0 w 10243226"/>
              <a:gd name="connsiteY4" fmla="*/ 0 h 101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3226" h="1017073">
                <a:moveTo>
                  <a:pt x="0" y="0"/>
                </a:moveTo>
                <a:lnTo>
                  <a:pt x="10243226" y="0"/>
                </a:lnTo>
                <a:lnTo>
                  <a:pt x="9747115" y="1017073"/>
                </a:lnTo>
                <a:lnTo>
                  <a:pt x="0" y="10170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5620F222-5845-42A8-99D2-88E0C8087C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39"/>
          <a:stretch/>
        </p:blipFill>
        <p:spPr>
          <a:xfrm>
            <a:off x="10007917" y="141582"/>
            <a:ext cx="1899005" cy="73390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69DB1D38-79F5-48B8-A5B6-370005B70A8B}"/>
              </a:ext>
            </a:extLst>
          </p:cNvPr>
          <p:cNvSpPr/>
          <p:nvPr/>
        </p:nvSpPr>
        <p:spPr>
          <a:xfrm>
            <a:off x="0" y="958645"/>
            <a:ext cx="12192000" cy="73742"/>
          </a:xfrm>
          <a:prstGeom prst="rect">
            <a:avLst/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1278B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009CC0-A12F-46E9-AE55-5354C51D993A}"/>
              </a:ext>
            </a:extLst>
          </p:cNvPr>
          <p:cNvSpPr txBox="1"/>
          <p:nvPr/>
        </p:nvSpPr>
        <p:spPr>
          <a:xfrm>
            <a:off x="193920" y="230568"/>
            <a:ext cx="6378720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600" b="1" dirty="0">
                <a:solidFill>
                  <a:srgbClr val="1278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ko-KR" altLang="en-US" sz="2600" b="1" dirty="0">
              <a:solidFill>
                <a:srgbClr val="1278B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14">
            <a:extLst>
              <a:ext uri="{FF2B5EF4-FFF2-40B4-BE49-F238E27FC236}">
                <a16:creationId xmlns:a16="http://schemas.microsoft.com/office/drawing/2014/main" id="{BDD29B38-0483-46B0-8C27-7F574BE2F60F}"/>
              </a:ext>
            </a:extLst>
          </p:cNvPr>
          <p:cNvSpPr/>
          <p:nvPr/>
        </p:nvSpPr>
        <p:spPr>
          <a:xfrm>
            <a:off x="0" y="1017073"/>
            <a:ext cx="3383280" cy="4956024"/>
          </a:xfrm>
          <a:prstGeom prst="rect">
            <a:avLst/>
          </a:prstGeom>
          <a:solidFill>
            <a:schemeClr val="tx2">
              <a:lumMod val="40000"/>
              <a:lumOff val="6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CF946D8-5579-4356-863C-B44E9FF9B5BA}"/>
              </a:ext>
            </a:extLst>
          </p:cNvPr>
          <p:cNvSpPr/>
          <p:nvPr/>
        </p:nvSpPr>
        <p:spPr>
          <a:xfrm>
            <a:off x="0" y="5899355"/>
            <a:ext cx="12192000" cy="73742"/>
          </a:xfrm>
          <a:prstGeom prst="rect">
            <a:avLst/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1278BF"/>
              </a:solidFill>
            </a:endParaRPr>
          </a:p>
        </p:txBody>
      </p:sp>
      <p:sp>
        <p:nvSpPr>
          <p:cNvPr id="10" name="Rectángulo 14">
            <a:extLst>
              <a:ext uri="{FF2B5EF4-FFF2-40B4-BE49-F238E27FC236}">
                <a16:creationId xmlns:a16="http://schemas.microsoft.com/office/drawing/2014/main" id="{21DAE97A-B167-4D53-8DEB-38ADE1CD5F2F}"/>
              </a:ext>
            </a:extLst>
          </p:cNvPr>
          <p:cNvSpPr/>
          <p:nvPr/>
        </p:nvSpPr>
        <p:spPr>
          <a:xfrm>
            <a:off x="3480815" y="958645"/>
            <a:ext cx="3383280" cy="4956024"/>
          </a:xfrm>
          <a:prstGeom prst="rect">
            <a:avLst/>
          </a:prstGeom>
          <a:solidFill>
            <a:schemeClr val="tx2">
              <a:lumMod val="40000"/>
              <a:lumOff val="6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ángulo 14">
            <a:extLst>
              <a:ext uri="{FF2B5EF4-FFF2-40B4-BE49-F238E27FC236}">
                <a16:creationId xmlns:a16="http://schemas.microsoft.com/office/drawing/2014/main" id="{FF81E57D-BC40-4544-ACDE-835A27A8D0ED}"/>
              </a:ext>
            </a:extLst>
          </p:cNvPr>
          <p:cNvSpPr/>
          <p:nvPr/>
        </p:nvSpPr>
        <p:spPr>
          <a:xfrm>
            <a:off x="6961632" y="950988"/>
            <a:ext cx="5230368" cy="4956024"/>
          </a:xfrm>
          <a:prstGeom prst="rect">
            <a:avLst/>
          </a:prstGeom>
          <a:solidFill>
            <a:schemeClr val="tx2">
              <a:lumMod val="40000"/>
              <a:lumOff val="6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48404CA5-43C8-4E14-ABFA-A28B1A488413}"/>
              </a:ext>
            </a:extLst>
          </p:cNvPr>
          <p:cNvSpPr/>
          <p:nvPr/>
        </p:nvSpPr>
        <p:spPr>
          <a:xfrm>
            <a:off x="957861" y="1127886"/>
            <a:ext cx="1467558" cy="369932"/>
          </a:xfrm>
          <a:prstGeom prst="roundRect">
            <a:avLst>
              <a:gd name="adj" fmla="val 50000"/>
            </a:avLst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7631A532-845D-46A0-A4C2-FA81B725C5FF}"/>
              </a:ext>
            </a:extLst>
          </p:cNvPr>
          <p:cNvSpPr/>
          <p:nvPr/>
        </p:nvSpPr>
        <p:spPr>
          <a:xfrm>
            <a:off x="4438676" y="1127886"/>
            <a:ext cx="1467558" cy="369932"/>
          </a:xfrm>
          <a:prstGeom prst="roundRect">
            <a:avLst>
              <a:gd name="adj" fmla="val 50000"/>
            </a:avLst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573036C1-814A-4159-9FB1-D73B3D14A1B6}"/>
              </a:ext>
            </a:extLst>
          </p:cNvPr>
          <p:cNvSpPr/>
          <p:nvPr/>
        </p:nvSpPr>
        <p:spPr>
          <a:xfrm>
            <a:off x="8950400" y="1127886"/>
            <a:ext cx="1467558" cy="369932"/>
          </a:xfrm>
          <a:prstGeom prst="roundRect">
            <a:avLst>
              <a:gd name="adj" fmla="val 50000"/>
            </a:avLst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09CDFA86-237C-4E99-8D98-2029072800CB}"/>
              </a:ext>
            </a:extLst>
          </p:cNvPr>
          <p:cNvSpPr/>
          <p:nvPr/>
        </p:nvSpPr>
        <p:spPr>
          <a:xfrm>
            <a:off x="193919" y="6217652"/>
            <a:ext cx="1592935" cy="369932"/>
          </a:xfrm>
          <a:prstGeom prst="roundRect">
            <a:avLst>
              <a:gd name="adj" fmla="val 50000"/>
            </a:avLst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28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4">
            <a:extLst>
              <a:ext uri="{FF2B5EF4-FFF2-40B4-BE49-F238E27FC236}">
                <a16:creationId xmlns:a16="http://schemas.microsoft.com/office/drawing/2014/main" id="{5EF0C6B9-1FF7-4048-8547-377EAF650751}"/>
              </a:ext>
            </a:extLst>
          </p:cNvPr>
          <p:cNvSpPr/>
          <p:nvPr/>
        </p:nvSpPr>
        <p:spPr>
          <a:xfrm>
            <a:off x="0" y="5815434"/>
            <a:ext cx="12192000" cy="1042566"/>
          </a:xfrm>
          <a:prstGeom prst="rect">
            <a:avLst/>
          </a:prstGeom>
          <a:solidFill>
            <a:schemeClr val="accent1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5620F222-5845-42A8-99D2-88E0C8087C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39"/>
          <a:stretch/>
        </p:blipFill>
        <p:spPr>
          <a:xfrm>
            <a:off x="10071109" y="136246"/>
            <a:ext cx="1899005" cy="7339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009CC0-A12F-46E9-AE55-5354C51D993A}"/>
              </a:ext>
            </a:extLst>
          </p:cNvPr>
          <p:cNvSpPr txBox="1"/>
          <p:nvPr/>
        </p:nvSpPr>
        <p:spPr>
          <a:xfrm>
            <a:off x="193920" y="230568"/>
            <a:ext cx="6378720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600" b="1" dirty="0">
                <a:solidFill>
                  <a:srgbClr val="1278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ko-KR" altLang="en-US" sz="2600" b="1" dirty="0">
              <a:solidFill>
                <a:srgbClr val="1278B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14">
            <a:extLst>
              <a:ext uri="{FF2B5EF4-FFF2-40B4-BE49-F238E27FC236}">
                <a16:creationId xmlns:a16="http://schemas.microsoft.com/office/drawing/2014/main" id="{BDD29B38-0483-46B0-8C27-7F574BE2F60F}"/>
              </a:ext>
            </a:extLst>
          </p:cNvPr>
          <p:cNvSpPr/>
          <p:nvPr/>
        </p:nvSpPr>
        <p:spPr>
          <a:xfrm>
            <a:off x="0" y="1044239"/>
            <a:ext cx="12192000" cy="4693676"/>
          </a:xfrm>
          <a:prstGeom prst="rect">
            <a:avLst/>
          </a:prstGeom>
          <a:solidFill>
            <a:schemeClr val="accent1">
              <a:lumMod val="40000"/>
              <a:lumOff val="6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0B40BF-28D0-44E0-86FB-012DF3F5595A}"/>
              </a:ext>
            </a:extLst>
          </p:cNvPr>
          <p:cNvSpPr txBox="1"/>
          <p:nvPr/>
        </p:nvSpPr>
        <p:spPr>
          <a:xfrm>
            <a:off x="193920" y="6136662"/>
            <a:ext cx="23915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solidFill>
                  <a:srgbClr val="1278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ko-KR" altLang="en-US" sz="2000" b="1" dirty="0">
              <a:solidFill>
                <a:srgbClr val="1278B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C772DFC-4D0A-4998-A6B3-AA79913A6E3D}"/>
              </a:ext>
            </a:extLst>
          </p:cNvPr>
          <p:cNvSpPr/>
          <p:nvPr/>
        </p:nvSpPr>
        <p:spPr>
          <a:xfrm>
            <a:off x="0" y="958645"/>
            <a:ext cx="12192000" cy="73742"/>
          </a:xfrm>
          <a:prstGeom prst="rect">
            <a:avLst/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1278BF"/>
              </a:solidFill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CAB01C27-6FFC-43BA-AB27-B9F86171583A}"/>
              </a:ext>
            </a:extLst>
          </p:cNvPr>
          <p:cNvSpPr/>
          <p:nvPr/>
        </p:nvSpPr>
        <p:spPr>
          <a:xfrm>
            <a:off x="957861" y="1177314"/>
            <a:ext cx="1467558" cy="369932"/>
          </a:xfrm>
          <a:prstGeom prst="roundRect">
            <a:avLst>
              <a:gd name="adj" fmla="val 50000"/>
            </a:avLst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5003E0AC-0523-4B2B-965E-41EBBE69963C}"/>
              </a:ext>
            </a:extLst>
          </p:cNvPr>
          <p:cNvSpPr/>
          <p:nvPr/>
        </p:nvSpPr>
        <p:spPr>
          <a:xfrm>
            <a:off x="4438676" y="1177314"/>
            <a:ext cx="1467558" cy="369932"/>
          </a:xfrm>
          <a:prstGeom prst="roundRect">
            <a:avLst>
              <a:gd name="adj" fmla="val 50000"/>
            </a:avLst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1C3677A6-50E2-4BA4-9AFA-E33F14B5A5B2}"/>
              </a:ext>
            </a:extLst>
          </p:cNvPr>
          <p:cNvSpPr/>
          <p:nvPr/>
        </p:nvSpPr>
        <p:spPr>
          <a:xfrm>
            <a:off x="8950400" y="1177314"/>
            <a:ext cx="1467558" cy="369932"/>
          </a:xfrm>
          <a:prstGeom prst="roundRect">
            <a:avLst>
              <a:gd name="adj" fmla="val 50000"/>
            </a:avLst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9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14">
            <a:extLst>
              <a:ext uri="{FF2B5EF4-FFF2-40B4-BE49-F238E27FC236}">
                <a16:creationId xmlns:a16="http://schemas.microsoft.com/office/drawing/2014/main" id="{B30CD73C-00CA-4789-A067-73EC399FA094}"/>
              </a:ext>
            </a:extLst>
          </p:cNvPr>
          <p:cNvSpPr/>
          <p:nvPr/>
        </p:nvSpPr>
        <p:spPr>
          <a:xfrm>
            <a:off x="132347" y="1044239"/>
            <a:ext cx="11917040" cy="4579277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Rectángulo 14">
            <a:extLst>
              <a:ext uri="{FF2B5EF4-FFF2-40B4-BE49-F238E27FC236}">
                <a16:creationId xmlns:a16="http://schemas.microsoft.com/office/drawing/2014/main" id="{586EBCC8-EC75-4CE3-A37F-4448981A1EE8}"/>
              </a:ext>
            </a:extLst>
          </p:cNvPr>
          <p:cNvSpPr/>
          <p:nvPr/>
        </p:nvSpPr>
        <p:spPr>
          <a:xfrm>
            <a:off x="132347" y="5729957"/>
            <a:ext cx="11917040" cy="1007933"/>
          </a:xfrm>
          <a:prstGeom prst="rect">
            <a:avLst/>
          </a:prstGeom>
          <a:solidFill>
            <a:schemeClr val="accent1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5620F222-5845-42A8-99D2-88E0C8087C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39"/>
          <a:stretch/>
        </p:blipFill>
        <p:spPr>
          <a:xfrm>
            <a:off x="207414" y="139084"/>
            <a:ext cx="1899005" cy="7339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009CC0-A12F-46E9-AE55-5354C51D993A}"/>
              </a:ext>
            </a:extLst>
          </p:cNvPr>
          <p:cNvSpPr txBox="1"/>
          <p:nvPr/>
        </p:nvSpPr>
        <p:spPr>
          <a:xfrm>
            <a:off x="2520090" y="273161"/>
            <a:ext cx="6378720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600" b="1" dirty="0">
                <a:solidFill>
                  <a:srgbClr val="1278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ko-KR" altLang="en-US" sz="2600" b="1" dirty="0">
              <a:solidFill>
                <a:srgbClr val="1278B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0B40BF-28D0-44E0-86FB-012DF3F5595A}"/>
              </a:ext>
            </a:extLst>
          </p:cNvPr>
          <p:cNvSpPr txBox="1"/>
          <p:nvPr/>
        </p:nvSpPr>
        <p:spPr>
          <a:xfrm>
            <a:off x="340787" y="6053790"/>
            <a:ext cx="23915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solidFill>
                  <a:srgbClr val="1278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ko-KR" altLang="en-US" sz="2000" b="1" dirty="0">
              <a:solidFill>
                <a:srgbClr val="1278B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E8AA463E-34C3-4BF2-AEB7-E79EDBF2CF31}"/>
              </a:ext>
            </a:extLst>
          </p:cNvPr>
          <p:cNvCxnSpPr>
            <a:cxnSpLocks/>
          </p:cNvCxnSpPr>
          <p:nvPr/>
        </p:nvCxnSpPr>
        <p:spPr>
          <a:xfrm>
            <a:off x="2262971" y="166811"/>
            <a:ext cx="0" cy="68450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CFC4CCC3-69A8-42BE-AB0F-C18EAC752575}"/>
              </a:ext>
            </a:extLst>
          </p:cNvPr>
          <p:cNvSpPr/>
          <p:nvPr/>
        </p:nvSpPr>
        <p:spPr>
          <a:xfrm>
            <a:off x="0" y="958645"/>
            <a:ext cx="12192000" cy="73742"/>
          </a:xfrm>
          <a:prstGeom prst="rect">
            <a:avLst/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1278BF"/>
              </a:solidFill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53CB16BB-08E0-4615-B561-3A8145B81D9B}"/>
              </a:ext>
            </a:extLst>
          </p:cNvPr>
          <p:cNvSpPr/>
          <p:nvPr/>
        </p:nvSpPr>
        <p:spPr>
          <a:xfrm>
            <a:off x="235407" y="1356220"/>
            <a:ext cx="1467558" cy="369932"/>
          </a:xfrm>
          <a:prstGeom prst="roundRect">
            <a:avLst>
              <a:gd name="adj" fmla="val 50000"/>
            </a:avLst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6BB27F1D-0C66-497F-BC78-2F51F2E538AF}"/>
              </a:ext>
            </a:extLst>
          </p:cNvPr>
          <p:cNvSpPr/>
          <p:nvPr/>
        </p:nvSpPr>
        <p:spPr>
          <a:xfrm>
            <a:off x="235407" y="3489868"/>
            <a:ext cx="1467558" cy="369932"/>
          </a:xfrm>
          <a:prstGeom prst="roundRect">
            <a:avLst>
              <a:gd name="adj" fmla="val 50000"/>
            </a:avLst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8625DD32-0BBB-4BE7-BFE4-DDA0B0032555}"/>
              </a:ext>
            </a:extLst>
          </p:cNvPr>
          <p:cNvSpPr/>
          <p:nvPr/>
        </p:nvSpPr>
        <p:spPr>
          <a:xfrm>
            <a:off x="8002444" y="1356220"/>
            <a:ext cx="1467558" cy="369932"/>
          </a:xfrm>
          <a:prstGeom prst="roundRect">
            <a:avLst>
              <a:gd name="adj" fmla="val 50000"/>
            </a:avLst>
          </a:prstGeom>
          <a:solidFill>
            <a:srgbClr val="127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E7225780-8D3D-47E3-868B-40AA2DCEBE3A}"/>
              </a:ext>
            </a:extLst>
          </p:cNvPr>
          <p:cNvCxnSpPr>
            <a:cxnSpLocks/>
          </p:cNvCxnSpPr>
          <p:nvPr/>
        </p:nvCxnSpPr>
        <p:spPr>
          <a:xfrm>
            <a:off x="5079617" y="1223066"/>
            <a:ext cx="0" cy="4221621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250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34</Words>
  <Application>Microsoft Office PowerPoint</Application>
  <PresentationFormat>와이드스크린</PresentationFormat>
  <Paragraphs>28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seong</cp:lastModifiedBy>
  <cp:revision>26</cp:revision>
  <dcterms:created xsi:type="dcterms:W3CDTF">2022-07-28T07:26:03Z</dcterms:created>
  <dcterms:modified xsi:type="dcterms:W3CDTF">2023-01-16T06:02:59Z</dcterms:modified>
</cp:coreProperties>
</file>